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7" r:id="rId5"/>
    <p:sldId id="282" r:id="rId6"/>
    <p:sldId id="281" r:id="rId7"/>
    <p:sldId id="278" r:id="rId8"/>
    <p:sldId id="283" r:id="rId9"/>
    <p:sldId id="284" r:id="rId10"/>
    <p:sldId id="279" r:id="rId11"/>
    <p:sldId id="285" r:id="rId12"/>
    <p:sldId id="286" r:id="rId13"/>
    <p:sldId id="290" r:id="rId14"/>
    <p:sldId id="280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8" autoAdjust="0"/>
    <p:restoredTop sz="94000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" y="-3448"/>
            <a:ext cx="9173197" cy="68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8208912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Дифференциация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гласных звуков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«А»  «У»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7240"/>
            <a:ext cx="64087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«Школа-интернат для обучающихся с нарушениями слуха»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7454" r="8318" b="11626"/>
          <a:stretch/>
        </p:blipFill>
        <p:spPr>
          <a:xfrm>
            <a:off x="522880" y="81987"/>
            <a:ext cx="1507088" cy="1402797"/>
          </a:xfrm>
          <a:prstGeom prst="rect">
            <a:avLst/>
          </a:prstGeom>
        </p:spPr>
      </p:pic>
      <p:pic>
        <p:nvPicPr>
          <p:cNvPr id="1030" name="Picture 6" descr="девочка, улыбается,восхищается, восторг,клипарт, отрисов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467"/>
          <a:stretch/>
        </p:blipFill>
        <p:spPr bwMode="auto">
          <a:xfrm>
            <a:off x="7108237" y="2985472"/>
            <a:ext cx="2000267" cy="3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5630932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Автор-составитель: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Моисеева Раиса Ивановна –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Учитель-сурдопедагог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7963" y="6280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 - 2023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899592" y="287281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98125" y="3933056"/>
            <a:ext cx="2513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2211090"/>
            <a:ext cx="2340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49088" y="18864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«Составь вместе»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683568" y="162880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девочка, улыбается,восхищается, восторг,клипарт, отрисов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467"/>
          <a:stretch/>
        </p:blipFill>
        <p:spPr bwMode="auto">
          <a:xfrm>
            <a:off x="6732240" y="1721135"/>
            <a:ext cx="2000267" cy="3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514356">
            <a:off x="2246908" y="19803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939603">
            <a:off x="5127494" y="2028709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 У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8160" y="3599083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</a:rPr>
              <a:t>А У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девочка, улыбается,восхищается, восторг,клипарт, отрисов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467"/>
          <a:stretch/>
        </p:blipFill>
        <p:spPr bwMode="auto">
          <a:xfrm flipH="1">
            <a:off x="683568" y="1916832"/>
            <a:ext cx="2000267" cy="3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 flipH="1">
            <a:off x="6787217" y="162880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264624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«Составь вместе»</a:t>
            </a:r>
          </a:p>
        </p:txBody>
      </p:sp>
      <p:sp>
        <p:nvSpPr>
          <p:cNvPr id="9" name="TextBox 8"/>
          <p:cNvSpPr txBox="1"/>
          <p:nvPr/>
        </p:nvSpPr>
        <p:spPr>
          <a:xfrm rot="20520115">
            <a:off x="2100530" y="161855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 У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233588">
            <a:off x="4993680" y="180748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9201" y="3789041"/>
            <a:ext cx="31934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b="1" dirty="0">
                <a:solidFill>
                  <a:srgbClr val="FF0000"/>
                </a:solidFill>
              </a:rPr>
              <a:t>У А</a:t>
            </a:r>
          </a:p>
        </p:txBody>
      </p:sp>
    </p:spTree>
    <p:extLst>
      <p:ext uri="{BB962C8B-B14F-4D97-AF65-F5344CB8AC3E}">
        <p14:creationId xmlns:p14="http://schemas.microsoft.com/office/powerpoint/2010/main" val="40668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"/>
          <p:cNvSpPr>
            <a:spLocks noChangeShapeType="1"/>
          </p:cNvSpPr>
          <p:nvPr/>
        </p:nvSpPr>
        <p:spPr bwMode="auto">
          <a:xfrm>
            <a:off x="2662238" y="5667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696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Упражнение: «Прочитай»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998" y="112474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Ау! Ау! Ау! Ау!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112474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Уа</a:t>
            </a:r>
            <a:r>
              <a:rPr lang="ru-RU" sz="4800" b="1" dirty="0" smtClean="0">
                <a:solidFill>
                  <a:srgbClr val="FF0000"/>
                </a:solidFill>
              </a:rPr>
              <a:t>! </a:t>
            </a:r>
            <a:r>
              <a:rPr lang="ru-RU" sz="4800" b="1" dirty="0" err="1" smtClean="0">
                <a:solidFill>
                  <a:srgbClr val="FF0000"/>
                </a:solidFill>
              </a:rPr>
              <a:t>Уа</a:t>
            </a:r>
            <a:r>
              <a:rPr lang="ru-RU" sz="4800" b="1" dirty="0" smtClean="0">
                <a:solidFill>
                  <a:srgbClr val="FF0000"/>
                </a:solidFill>
              </a:rPr>
              <a:t>! </a:t>
            </a:r>
            <a:r>
              <a:rPr lang="ru-RU" sz="4800" b="1" dirty="0" err="1" smtClean="0">
                <a:solidFill>
                  <a:srgbClr val="FF0000"/>
                </a:solidFill>
              </a:rPr>
              <a:t>Уа</a:t>
            </a:r>
            <a:r>
              <a:rPr lang="ru-RU" sz="4800" b="1" dirty="0" smtClean="0">
                <a:solidFill>
                  <a:srgbClr val="FF0000"/>
                </a:solidFill>
              </a:rPr>
              <a:t>! </a:t>
            </a:r>
            <a:r>
              <a:rPr lang="ru-RU" sz="4800" b="1" dirty="0" err="1" smtClean="0">
                <a:solidFill>
                  <a:srgbClr val="FF0000"/>
                </a:solidFill>
              </a:rPr>
              <a:t>Уа</a:t>
            </a:r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6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1691680" y="234888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девочка, улыбается,восхищается, восторг,клипарт, отрисов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467"/>
          <a:stretch/>
        </p:blipFill>
        <p:spPr bwMode="auto">
          <a:xfrm>
            <a:off x="5452053" y="2344688"/>
            <a:ext cx="2000267" cy="3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803" y="2471991"/>
            <a:ext cx="126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3395" y="2692989"/>
            <a:ext cx="1217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Уля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409" y="19737950"/>
            <a:ext cx="1367751" cy="10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899592" y="2917434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«Четвёртый лишний»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Помоги Ане найти лишнюю картинку.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Скачать - Картина арбуз — стоковая иллюстрация | Арбузное искусство, Арбуз,  Еда в живопис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8" b="98617" l="2585" r="98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45" y="1258297"/>
            <a:ext cx="18300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Апельсин пнг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00" y="157877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Аист для детей без фона (35 фото) - красивые фото и картинки pofoto.clu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22" b="99644" l="3744" r="99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31" y="3136707"/>
            <a:ext cx="1961297" cy="27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1681" y="1872907"/>
            <a:ext cx="18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рбуз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08214" y="5849488"/>
            <a:ext cx="18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/>
              <a:t>тка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9368" y="5884480"/>
            <a:ext cx="18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ист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53544" y="209685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пельсин</a:t>
            </a:r>
            <a:endParaRPr lang="ru-RU" sz="4000" b="1" dirty="0"/>
          </a:p>
        </p:txBody>
      </p:sp>
      <p:pic>
        <p:nvPicPr>
          <p:cNvPr id="1026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8964" y="4122007"/>
            <a:ext cx="1672589" cy="16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50" y="-39782"/>
            <a:ext cx="9200549" cy="68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«Четвёртый лишний»</a:t>
            </a:r>
          </a:p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Помоги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Уле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найти лишнюю картинку.</a:t>
            </a:r>
          </a:p>
        </p:txBody>
      </p:sp>
      <p:pic>
        <p:nvPicPr>
          <p:cNvPr id="8" name="Picture 6" descr="девочка, улыбается,восхищается, восторг,клипарт, отрисов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467"/>
          <a:stretch/>
        </p:blipFill>
        <p:spPr bwMode="auto">
          <a:xfrm>
            <a:off x="6876256" y="2780928"/>
            <a:ext cx="2000267" cy="3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94079" y="5817458"/>
            <a:ext cx="18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/>
              <a:t>тёнок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58086" y="3140973"/>
            <a:ext cx="311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втобус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9917" y="3292487"/>
            <a:ext cx="18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/>
              <a:t>тюг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21841" y="5797396"/>
            <a:ext cx="18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/>
              <a:t>литка</a:t>
            </a:r>
            <a:endParaRPr lang="ru-RU" sz="4000" b="1" dirty="0"/>
          </a:p>
        </p:txBody>
      </p:sp>
      <p:sp>
        <p:nvSpPr>
          <p:cNvPr id="2" name="AutoShape 2" descr="Улитка - картинки для детей | Картинки Detki.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улитка картинки для детей мультяшная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08" y="4610272"/>
            <a:ext cx="1378844" cy="126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утенок png | PNGW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3" y="4276968"/>
            <a:ext cx="1231641" cy="16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Утюг Hyundai H-SI01564 Purple/White - купить в Москве, цены на Мегамарке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44" l="11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3" y="2061115"/>
            <a:ext cx="1407591" cy="11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расный автобус ПНГ на Прозрачном Фоне • Скачать PNG Красный автобус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52" y="1198738"/>
            <a:ext cx="3900733" cy="20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6225" y="1052736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 МОЛОДЕЦ?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58924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Я МОЛОДЕЦ</a:t>
            </a: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 descr="девочка, улыбается,восхищается, восторг,клипарт, отрисов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467"/>
          <a:stretch/>
        </p:blipFill>
        <p:spPr bwMode="auto">
          <a:xfrm flipH="1">
            <a:off x="1635629" y="1457279"/>
            <a:ext cx="2000267" cy="3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 flipH="1">
            <a:off x="6012160" y="1272609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7344" y="2888949"/>
            <a:ext cx="1217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88946" y="2888949"/>
            <a:ext cx="126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3326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Какие девочки сегодня пришли в гости?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r="25206"/>
          <a:stretch/>
        </p:blipFill>
        <p:spPr>
          <a:xfrm rot="5400000">
            <a:off x="3176584" y="2273412"/>
            <a:ext cx="3170297" cy="268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0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3" y="-75022"/>
            <a:ext cx="9173197" cy="69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683568" y="692696"/>
            <a:ext cx="3139317" cy="158280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 звук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А-А-А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2044" y="2059474"/>
            <a:ext cx="2589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</a:t>
            </a:r>
            <a:endParaRPr lang="ru-RU" sz="8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1763688" y="2944818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лако 9"/>
          <p:cNvSpPr/>
          <p:nvPr/>
        </p:nvSpPr>
        <p:spPr>
          <a:xfrm>
            <a:off x="4961075" y="692696"/>
            <a:ext cx="3139317" cy="158280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 звук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У-У-У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девочка, улыбается,восхищается, восторг,клипарт, отрисов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467"/>
          <a:stretch/>
        </p:blipFill>
        <p:spPr bwMode="auto">
          <a:xfrm>
            <a:off x="5436096" y="3129488"/>
            <a:ext cx="2000267" cy="3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87337" y="2059475"/>
            <a:ext cx="2641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Уля</a:t>
            </a:r>
            <a:endParaRPr lang="ru-RU" sz="8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8780" y="116632"/>
            <a:ext cx="590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«Где Аня? Где Уля?»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1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Артикуляционная гимнастика: «Мыльные пузыри»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6000">
            <a:off x="1259632" y="3861048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8345">
            <a:off x="899592" y="1196752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9342">
            <a:off x="2415194" y="2131737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90119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6339">
            <a:off x="5321420" y="1313660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65" y="2933363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3" y="4653136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19" y="4784233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1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0674" y="170637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Артикуляционная гимнастика: «Цветные пёрышки»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oFun | Декоративные перья SoFun 5-10 см разноцветные 100 шт - 45 ₴ купить  в Киеве от компании &quot;SoFun - товары для праздника&quot; - 137006675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5111" l="4444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" t="11865" r="3390" b="15254"/>
          <a:stretch/>
        </p:blipFill>
        <p:spPr bwMode="auto">
          <a:xfrm>
            <a:off x="1115616" y="816710"/>
            <a:ext cx="7488831" cy="596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2984" y="11663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Произнесём звуки «А» и «У»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долго, коротко, громко, тихо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1763688" y="2944818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девочка, улыбается,восхищается, восторг,клипарт, отрисов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467"/>
          <a:stretch/>
        </p:blipFill>
        <p:spPr bwMode="auto">
          <a:xfrm>
            <a:off x="5436096" y="3129488"/>
            <a:ext cx="2000267" cy="3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2984" y="1268760"/>
            <a:ext cx="318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1268760"/>
            <a:ext cx="318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664623"/>
            <a:ext cx="318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8232" y="1668870"/>
            <a:ext cx="318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354" y="2421025"/>
            <a:ext cx="318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0632" y="2420888"/>
            <a:ext cx="318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07" y="0"/>
            <a:ext cx="9230607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Споём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звуки «А» и «У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7332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Звуки, которые можно петь, называются гласными!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683568" y="162880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девочка, улыбается,восхищается, восторг,клипарт, отрисов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8467"/>
          <a:stretch/>
        </p:blipFill>
        <p:spPr bwMode="auto">
          <a:xfrm>
            <a:off x="6748942" y="1721135"/>
            <a:ext cx="2000267" cy="3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20514356">
            <a:off x="2246908" y="19803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939603">
            <a:off x="5127494" y="2028709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 У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4861" y="3284984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</a:rPr>
              <a:t>А У</a:t>
            </a:r>
            <a:endParaRPr lang="ru-RU" sz="1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2984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Физкультминутка</a:t>
            </a:r>
          </a:p>
        </p:txBody>
      </p:sp>
      <p:pic>
        <p:nvPicPr>
          <p:cNvPr id="5122" name="Picture 2" descr="Интегрированное индивидуальное логопедическое занятие с ребенком, имеющим  РАС - &quot;Академия педагогических проектов Российской Федераци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714" r="63383" b="50000"/>
          <a:stretch/>
        </p:blipFill>
        <p:spPr bwMode="auto">
          <a:xfrm>
            <a:off x="611560" y="1772816"/>
            <a:ext cx="3600400" cy="37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Интегрированное индивидуальное логопедическое занятие с ребенком, имеющим  РАС - &quot;Академия педагогических проектов Российской Федераци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50000" r="63383"/>
          <a:stretch/>
        </p:blipFill>
        <p:spPr bwMode="auto">
          <a:xfrm>
            <a:off x="5127447" y="1782165"/>
            <a:ext cx="3549009" cy="37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hel-dshi6.ru/wp-content/uploads/Narisu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" y="-27384"/>
            <a:ext cx="914075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9206" y="103341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 заблудилась в лесу.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Угадай, сколько звуков?</a:t>
            </a:r>
          </a:p>
        </p:txBody>
      </p:sp>
      <p:sp>
        <p:nvSpPr>
          <p:cNvPr id="9" name="Прямоугольник 8"/>
          <p:cNvSpPr/>
          <p:nvPr/>
        </p:nvSpPr>
        <p:spPr>
          <a:xfrm rot="20577728">
            <a:off x="1245944" y="3056635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А-а-а-ау-у-у-у</a:t>
            </a:r>
          </a:p>
        </p:txBody>
      </p:sp>
      <p:pic>
        <p:nvPicPr>
          <p:cNvPr id="11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539552" y="287281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чему ребёнок плачет и что с этим делать - Лайфхак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0" r="11649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59832" y="116632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Малыш плачет.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Угадай, сколько звуков?</a:t>
            </a:r>
          </a:p>
        </p:txBody>
      </p:sp>
      <p:sp>
        <p:nvSpPr>
          <p:cNvPr id="13" name="Прямоугольник 12"/>
          <p:cNvSpPr/>
          <p:nvPr/>
        </p:nvSpPr>
        <p:spPr>
          <a:xfrm rot="20577728">
            <a:off x="2614095" y="4112043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У-у-у-</a:t>
            </a:r>
            <a:r>
              <a:rPr lang="ru-RU" sz="4400" b="1" dirty="0" err="1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уа</a:t>
            </a:r>
            <a:r>
              <a:rPr lang="ru-RU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-а-а-а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283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Аспект</vt:lpstr>
      <vt:lpstr>1_Тема Office</vt:lpstr>
      <vt:lpstr>Дифференциация гласных звуков «А»  «У»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звуков и слогов </dc:title>
  <dc:creator>1</dc:creator>
  <cp:lastModifiedBy>Раиса</cp:lastModifiedBy>
  <cp:revision>78</cp:revision>
  <dcterms:created xsi:type="dcterms:W3CDTF">2014-09-18T02:33:38Z</dcterms:created>
  <dcterms:modified xsi:type="dcterms:W3CDTF">2023-10-19T12:24:24Z</dcterms:modified>
</cp:coreProperties>
</file>